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10" Type="http://schemas.openxmlformats.org/officeDocument/2006/relationships/image" Target="../media/image11.wm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image" Target="../media/image24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12" Type="http://schemas.openxmlformats.org/officeDocument/2006/relationships/image" Target="../media/image23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11" Type="http://schemas.openxmlformats.org/officeDocument/2006/relationships/image" Target="../media/image22.wmf"/><Relationship Id="rId5" Type="http://schemas.openxmlformats.org/officeDocument/2006/relationships/image" Target="../media/image16.wmf"/><Relationship Id="rId10" Type="http://schemas.openxmlformats.org/officeDocument/2006/relationships/image" Target="../media/image21.wmf"/><Relationship Id="rId4" Type="http://schemas.openxmlformats.org/officeDocument/2006/relationships/image" Target="../media/image15.wmf"/><Relationship Id="rId9" Type="http://schemas.openxmlformats.org/officeDocument/2006/relationships/image" Target="../media/image20.wmf"/><Relationship Id="rId14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.wmf"/><Relationship Id="rId20" Type="http://schemas.openxmlformats.org/officeDocument/2006/relationships/image" Target="../media/image10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5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wmf"/><Relationship Id="rId22" Type="http://schemas.openxmlformats.org/officeDocument/2006/relationships/image" Target="../media/image1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16.bin"/><Relationship Id="rId18" Type="http://schemas.openxmlformats.org/officeDocument/2006/relationships/image" Target="../media/image19.wmf"/><Relationship Id="rId26" Type="http://schemas.openxmlformats.org/officeDocument/2006/relationships/image" Target="../media/image23.wmf"/><Relationship Id="rId3" Type="http://schemas.openxmlformats.org/officeDocument/2006/relationships/oleObject" Target="../embeddings/oleObject11.bin"/><Relationship Id="rId21" Type="http://schemas.openxmlformats.org/officeDocument/2006/relationships/oleObject" Target="../embeddings/oleObject20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6.wmf"/><Relationship Id="rId17" Type="http://schemas.openxmlformats.org/officeDocument/2006/relationships/oleObject" Target="../embeddings/oleObject18.bin"/><Relationship Id="rId25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8.wmf"/><Relationship Id="rId20" Type="http://schemas.openxmlformats.org/officeDocument/2006/relationships/image" Target="../media/image20.wmf"/><Relationship Id="rId29" Type="http://schemas.openxmlformats.org/officeDocument/2006/relationships/oleObject" Target="../embeddings/oleObject24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5.bin"/><Relationship Id="rId24" Type="http://schemas.openxmlformats.org/officeDocument/2006/relationships/image" Target="../media/image22.wmf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17.bin"/><Relationship Id="rId23" Type="http://schemas.openxmlformats.org/officeDocument/2006/relationships/oleObject" Target="../embeddings/oleObject21.bin"/><Relationship Id="rId28" Type="http://schemas.openxmlformats.org/officeDocument/2006/relationships/image" Target="../media/image24.wmf"/><Relationship Id="rId10" Type="http://schemas.openxmlformats.org/officeDocument/2006/relationships/image" Target="../media/image15.wmf"/><Relationship Id="rId19" Type="http://schemas.openxmlformats.org/officeDocument/2006/relationships/oleObject" Target="../embeddings/oleObject19.bin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17.wmf"/><Relationship Id="rId22" Type="http://schemas.openxmlformats.org/officeDocument/2006/relationships/image" Target="../media/image21.wmf"/><Relationship Id="rId27" Type="http://schemas.openxmlformats.org/officeDocument/2006/relationships/oleObject" Target="../embeddings/oleObject23.bin"/><Relationship Id="rId30" Type="http://schemas.openxmlformats.org/officeDocument/2006/relationships/image" Target="../media/image25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30.bin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2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5" Type="http://schemas.openxmlformats.org/officeDocument/2006/relationships/oleObject" Target="../embeddings/oleObject31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28.bin"/><Relationship Id="rId14" Type="http://schemas.openxmlformats.org/officeDocument/2006/relationships/image" Target="../media/image3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6-апта.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4149080"/>
            <a:ext cx="6400800" cy="1752600"/>
          </a:xfrm>
        </p:spPr>
        <p:txBody>
          <a:bodyPr>
            <a:normAutofit/>
          </a:bodyPr>
          <a:lstStyle/>
          <a:p>
            <a:r>
              <a:rPr lang="kk-KZ" b="1" dirty="0"/>
              <a:t> </a:t>
            </a:r>
            <a:endParaRPr lang="en-US" dirty="0"/>
          </a:p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Интегралды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 қосынды. Анықталған интеграл. Анықталған интегралды интегралдау әдістері.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137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881840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№1.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№2.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есепте. 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►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◄                                                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№3.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►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◄  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№4.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интегралын есептелік, ол үшін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белгілеуін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енгіземіз: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 центрі координат басында, бірінші квадрантта жататын радиусы бірге тең дөңгелектің ауданының төрттен бір бөлігіне тең.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086519"/>
              </p:ext>
            </p:extLst>
          </p:nvPr>
        </p:nvGraphicFramePr>
        <p:xfrm>
          <a:off x="2123728" y="620688"/>
          <a:ext cx="1608138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Microsoft Equation 3.0" r:id="rId3" imgW="1612900" imgH="495300" progId="Equation.3">
                  <p:embed/>
                </p:oleObj>
              </mc:Choice>
              <mc:Fallback>
                <p:oleObj name="Microsoft Equation 3.0" r:id="rId3" imgW="1612900" imgH="4953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620688"/>
                        <a:ext cx="1608138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8438729"/>
              </p:ext>
            </p:extLst>
          </p:nvPr>
        </p:nvGraphicFramePr>
        <p:xfrm>
          <a:off x="1907704" y="1196752"/>
          <a:ext cx="982663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Microsoft Equation 3.0" r:id="rId5" imgW="977476" imgH="482391" progId="Equation.3">
                  <p:embed/>
                </p:oleObj>
              </mc:Choice>
              <mc:Fallback>
                <p:oleObj name="Microsoft Equation 3.0" r:id="rId5" imgW="977476" imgH="482391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1196752"/>
                        <a:ext cx="982663" cy="487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1110325"/>
              </p:ext>
            </p:extLst>
          </p:nvPr>
        </p:nvGraphicFramePr>
        <p:xfrm>
          <a:off x="899592" y="1700808"/>
          <a:ext cx="498316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Microsoft Equation 3.0" r:id="rId7" imgW="4978400" imgH="508000" progId="Equation.3">
                  <p:embed/>
                </p:oleObj>
              </mc:Choice>
              <mc:Fallback>
                <p:oleObj name="Microsoft Equation 3.0" r:id="rId7" imgW="4978400" imgH="508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1700808"/>
                        <a:ext cx="4983163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7207021"/>
              </p:ext>
            </p:extLst>
          </p:nvPr>
        </p:nvGraphicFramePr>
        <p:xfrm>
          <a:off x="1907704" y="2348880"/>
          <a:ext cx="723900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Microsoft Equation 3.0" r:id="rId9" imgW="723586" imgH="482391" progId="Equation.3">
                  <p:embed/>
                </p:oleObj>
              </mc:Choice>
              <mc:Fallback>
                <p:oleObj name="Microsoft Equation 3.0" r:id="rId9" imgW="723586" imgH="482391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2348880"/>
                        <a:ext cx="723900" cy="487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6746204"/>
              </p:ext>
            </p:extLst>
          </p:nvPr>
        </p:nvGraphicFramePr>
        <p:xfrm>
          <a:off x="971600" y="2852936"/>
          <a:ext cx="3932238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" name="Microsoft Equation 3.0" r:id="rId11" imgW="3937000" imgH="508000" progId="Equation.3">
                  <p:embed/>
                </p:oleObj>
              </mc:Choice>
              <mc:Fallback>
                <p:oleObj name="Microsoft Equation 3.0" r:id="rId11" imgW="3937000" imgH="5080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2852936"/>
                        <a:ext cx="3932238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7053012"/>
              </p:ext>
            </p:extLst>
          </p:nvPr>
        </p:nvGraphicFramePr>
        <p:xfrm>
          <a:off x="1835696" y="3429000"/>
          <a:ext cx="876300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Microsoft Equation 3.0" r:id="rId13" imgW="875920" imgH="545863" progId="Equation.3">
                  <p:embed/>
                </p:oleObj>
              </mc:Choice>
              <mc:Fallback>
                <p:oleObj name="Microsoft Equation 3.0" r:id="rId13" imgW="875920" imgH="545863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3429000"/>
                        <a:ext cx="876300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927881"/>
              </p:ext>
            </p:extLst>
          </p:nvPr>
        </p:nvGraphicFramePr>
        <p:xfrm>
          <a:off x="5796136" y="3645024"/>
          <a:ext cx="6096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Microsoft Equation 3.0" r:id="rId15" imgW="609336" imgH="190417" progId="Equation.3">
                  <p:embed/>
                </p:oleObj>
              </mc:Choice>
              <mc:Fallback>
                <p:oleObj name="Microsoft Equation 3.0" r:id="rId15" imgW="609336" imgH="190417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3645024"/>
                        <a:ext cx="6096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1159177"/>
              </p:ext>
            </p:extLst>
          </p:nvPr>
        </p:nvGraphicFramePr>
        <p:xfrm>
          <a:off x="2267744" y="4005064"/>
          <a:ext cx="4229100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Microsoft Equation 3.0" r:id="rId17" imgW="4229100" imgH="444500" progId="Equation.3">
                  <p:embed/>
                </p:oleObj>
              </mc:Choice>
              <mc:Fallback>
                <p:oleObj name="Microsoft Equation 3.0" r:id="rId17" imgW="4229100" imgH="4445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4005064"/>
                        <a:ext cx="4229100" cy="44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9132654"/>
              </p:ext>
            </p:extLst>
          </p:nvPr>
        </p:nvGraphicFramePr>
        <p:xfrm>
          <a:off x="2123728" y="4437112"/>
          <a:ext cx="4275138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name="Microsoft Equation 3.0" r:id="rId19" imgW="4279900" imgH="584200" progId="Equation.3">
                  <p:embed/>
                </p:oleObj>
              </mc:Choice>
              <mc:Fallback>
                <p:oleObj name="Microsoft Equation 3.0" r:id="rId19" imgW="4279900" imgH="5842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4437112"/>
                        <a:ext cx="4275138" cy="579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61631"/>
              </p:ext>
            </p:extLst>
          </p:nvPr>
        </p:nvGraphicFramePr>
        <p:xfrm>
          <a:off x="3275856" y="5085184"/>
          <a:ext cx="2438400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Microsoft Equation 3.0" r:id="rId21" imgW="2438400" imgH="596900" progId="Equation.3">
                  <p:embed/>
                </p:oleObj>
              </mc:Choice>
              <mc:Fallback>
                <p:oleObj name="Microsoft Equation 3.0" r:id="rId21" imgW="2438400" imgH="5969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5085184"/>
                        <a:ext cx="2438400" cy="601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8948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09832"/>
          </a:xfrm>
        </p:spPr>
        <p:txBody>
          <a:bodyPr/>
          <a:lstStyle/>
          <a:p>
            <a:pPr marL="109728" indent="0">
              <a:buNone/>
            </a:pP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№5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интегралын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►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 белгілеу енгізелік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Егер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болса, онда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  егер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онда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Бұдан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◄                     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№6.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Есепте: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белгілеуін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енгіземіз, онда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Бұдан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◄  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7118040"/>
              </p:ext>
            </p:extLst>
          </p:nvPr>
        </p:nvGraphicFramePr>
        <p:xfrm>
          <a:off x="2123728" y="764704"/>
          <a:ext cx="57943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5" name="Microsoft Equation 3.0" r:id="rId3" imgW="583947" imgH="469696" progId="Equation.3">
                  <p:embed/>
                </p:oleObj>
              </mc:Choice>
              <mc:Fallback>
                <p:oleObj name="Microsoft Equation 3.0" r:id="rId3" imgW="583947" imgH="469696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764704"/>
                        <a:ext cx="579438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3508743"/>
              </p:ext>
            </p:extLst>
          </p:nvPr>
        </p:nvGraphicFramePr>
        <p:xfrm>
          <a:off x="3907118" y="1556792"/>
          <a:ext cx="6778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6" name="Microsoft Equation 3.0" r:id="rId5" imgW="672808" imgH="241195" progId="Equation.3">
                  <p:embed/>
                </p:oleObj>
              </mc:Choice>
              <mc:Fallback>
                <p:oleObj name="Microsoft Equation 3.0" r:id="rId5" imgW="672808" imgH="24119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7118" y="1556792"/>
                        <a:ext cx="6778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914968"/>
              </p:ext>
            </p:extLst>
          </p:nvPr>
        </p:nvGraphicFramePr>
        <p:xfrm>
          <a:off x="5292080" y="1556792"/>
          <a:ext cx="12874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7" name="Microsoft Equation 3.0" r:id="rId7" imgW="1282700" imgH="241300" progId="Equation.3">
                  <p:embed/>
                </p:oleObj>
              </mc:Choice>
              <mc:Fallback>
                <p:oleObj name="Microsoft Equation 3.0" r:id="rId7" imgW="1282700" imgH="241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1556792"/>
                        <a:ext cx="12874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6083968"/>
              </p:ext>
            </p:extLst>
          </p:nvPr>
        </p:nvGraphicFramePr>
        <p:xfrm>
          <a:off x="1331640" y="1916832"/>
          <a:ext cx="350838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8" name="Microsoft Equation 3.0" r:id="rId9" imgW="355138" imgH="177569" progId="Equation.3">
                  <p:embed/>
                </p:oleObj>
              </mc:Choice>
              <mc:Fallback>
                <p:oleObj name="Microsoft Equation 3.0" r:id="rId9" imgW="355138" imgH="177569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916832"/>
                        <a:ext cx="350838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679955"/>
              </p:ext>
            </p:extLst>
          </p:nvPr>
        </p:nvGraphicFramePr>
        <p:xfrm>
          <a:off x="3059832" y="1916832"/>
          <a:ext cx="6477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" name="Microsoft Equation 3.0" r:id="rId11" imgW="647419" imgH="203112" progId="Equation.3">
                  <p:embed/>
                </p:oleObj>
              </mc:Choice>
              <mc:Fallback>
                <p:oleObj name="Microsoft Equation 3.0" r:id="rId11" imgW="647419" imgH="203112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1916832"/>
                        <a:ext cx="64770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2326886"/>
              </p:ext>
            </p:extLst>
          </p:nvPr>
        </p:nvGraphicFramePr>
        <p:xfrm>
          <a:off x="4592892" y="1916832"/>
          <a:ext cx="465138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" name="Microsoft Equation 3.0" r:id="rId13" imgW="469696" imgH="203112" progId="Equation.3">
                  <p:embed/>
                </p:oleObj>
              </mc:Choice>
              <mc:Fallback>
                <p:oleObj name="Microsoft Equation 3.0" r:id="rId13" imgW="469696" imgH="203112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2892" y="1916832"/>
                        <a:ext cx="465138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2105503"/>
              </p:ext>
            </p:extLst>
          </p:nvPr>
        </p:nvGraphicFramePr>
        <p:xfrm>
          <a:off x="6372200" y="1916832"/>
          <a:ext cx="601663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" name="Microsoft Equation 3.0" r:id="rId15" imgW="596641" imgH="177723" progId="Equation.3">
                  <p:embed/>
                </p:oleObj>
              </mc:Choice>
              <mc:Fallback>
                <p:oleObj name="Microsoft Equation 3.0" r:id="rId15" imgW="596641" imgH="177723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00" y="1916832"/>
                        <a:ext cx="601663" cy="182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421502"/>
              </p:ext>
            </p:extLst>
          </p:nvPr>
        </p:nvGraphicFramePr>
        <p:xfrm>
          <a:off x="1619672" y="2420888"/>
          <a:ext cx="4640263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2" name="Microsoft Equation 3.0" r:id="rId17" imgW="4635500" imgH="482600" progId="Equation.3">
                  <p:embed/>
                </p:oleObj>
              </mc:Choice>
              <mc:Fallback>
                <p:oleObj name="Microsoft Equation 3.0" r:id="rId17" imgW="4635500" imgH="482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2420888"/>
                        <a:ext cx="4640263" cy="487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5910402"/>
              </p:ext>
            </p:extLst>
          </p:nvPr>
        </p:nvGraphicFramePr>
        <p:xfrm>
          <a:off x="3059832" y="3140968"/>
          <a:ext cx="876300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3" name="Microsoft Equation 3.0" r:id="rId19" imgW="876300" imgH="482600" progId="Equation.3">
                  <p:embed/>
                </p:oleObj>
              </mc:Choice>
              <mc:Fallback>
                <p:oleObj name="Microsoft Equation 3.0" r:id="rId19" imgW="876300" imgH="4826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3140968"/>
                        <a:ext cx="876300" cy="487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4671533"/>
              </p:ext>
            </p:extLst>
          </p:nvPr>
        </p:nvGraphicFramePr>
        <p:xfrm>
          <a:off x="1043608" y="3933056"/>
          <a:ext cx="754063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4" name="Microsoft Equation 3.0" r:id="rId21" imgW="748975" imgH="215806" progId="Equation.3">
                  <p:embed/>
                </p:oleObj>
              </mc:Choice>
              <mc:Fallback>
                <p:oleObj name="Microsoft Equation 3.0" r:id="rId21" imgW="748975" imgH="215806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3933056"/>
                        <a:ext cx="754063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637190"/>
              </p:ext>
            </p:extLst>
          </p:nvPr>
        </p:nvGraphicFramePr>
        <p:xfrm>
          <a:off x="4716016" y="3933056"/>
          <a:ext cx="25828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5" name="Microsoft Equation 3.0" r:id="rId23" imgW="2578100" imgH="241300" progId="Equation.3">
                  <p:embed/>
                </p:oleObj>
              </mc:Choice>
              <mc:Fallback>
                <p:oleObj name="Microsoft Equation 3.0" r:id="rId23" imgW="2578100" imgH="2413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3933056"/>
                        <a:ext cx="25828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3506"/>
              </p:ext>
            </p:extLst>
          </p:nvPr>
        </p:nvGraphicFramePr>
        <p:xfrm>
          <a:off x="683568" y="4293096"/>
          <a:ext cx="1760538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6" name="Microsoft Equation 3.0" r:id="rId25" imgW="1764534" imgH="215806" progId="Equation.3">
                  <p:embed/>
                </p:oleObj>
              </mc:Choice>
              <mc:Fallback>
                <p:oleObj name="Microsoft Equation 3.0" r:id="rId25" imgW="1764534" imgH="215806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4293096"/>
                        <a:ext cx="1760538" cy="22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8892535"/>
              </p:ext>
            </p:extLst>
          </p:nvPr>
        </p:nvGraphicFramePr>
        <p:xfrm>
          <a:off x="1524000" y="4581128"/>
          <a:ext cx="60960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" name="Microsoft Equation 3.0" r:id="rId27" imgW="6096000" imgH="508000" progId="Equation.3">
                  <p:embed/>
                </p:oleObj>
              </mc:Choice>
              <mc:Fallback>
                <p:oleObj name="Microsoft Equation 3.0" r:id="rId27" imgW="6096000" imgH="5080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581128"/>
                        <a:ext cx="6096000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490189"/>
              </p:ext>
            </p:extLst>
          </p:nvPr>
        </p:nvGraphicFramePr>
        <p:xfrm>
          <a:off x="683568" y="5373216"/>
          <a:ext cx="465138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8" name="Microsoft Equation 3.0" r:id="rId29" imgW="469696" imgH="203112" progId="Equation.3">
                  <p:embed/>
                </p:oleObj>
              </mc:Choice>
              <mc:Fallback>
                <p:oleObj name="Microsoft Equation 3.0" r:id="rId29" imgW="469696" imgH="203112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5373216"/>
                        <a:ext cx="465138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8364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5384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№7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№8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◄ 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№9.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◄ 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8574223"/>
              </p:ext>
            </p:extLst>
          </p:nvPr>
        </p:nvGraphicFramePr>
        <p:xfrm>
          <a:off x="2313829" y="908720"/>
          <a:ext cx="4516342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Microsoft Equation 3.0" r:id="rId3" imgW="4267200" imgH="952500" progId="Equation.3">
                  <p:embed/>
                </p:oleObj>
              </mc:Choice>
              <mc:Fallback>
                <p:oleObj name="Microsoft Equation 3.0" r:id="rId3" imgW="4267200" imgH="952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3829" y="908720"/>
                        <a:ext cx="4516342" cy="10081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4934062"/>
              </p:ext>
            </p:extLst>
          </p:nvPr>
        </p:nvGraphicFramePr>
        <p:xfrm>
          <a:off x="2123728" y="1988840"/>
          <a:ext cx="715963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Microsoft Equation 3.0" r:id="rId5" imgW="710891" imgH="482391" progId="Equation.3">
                  <p:embed/>
                </p:oleObj>
              </mc:Choice>
              <mc:Fallback>
                <p:oleObj name="Microsoft Equation 3.0" r:id="rId5" imgW="710891" imgH="482391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1988840"/>
                        <a:ext cx="715963" cy="487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2093144"/>
              </p:ext>
            </p:extLst>
          </p:nvPr>
        </p:nvGraphicFramePr>
        <p:xfrm>
          <a:off x="1043608" y="2636912"/>
          <a:ext cx="5173663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Microsoft Equation 3.0" r:id="rId7" imgW="5168900" imgH="482600" progId="Equation.3">
                  <p:embed/>
                </p:oleObj>
              </mc:Choice>
              <mc:Fallback>
                <p:oleObj name="Microsoft Equation 3.0" r:id="rId7" imgW="5168900" imgH="482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2636912"/>
                        <a:ext cx="5173663" cy="487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2009092"/>
              </p:ext>
            </p:extLst>
          </p:nvPr>
        </p:nvGraphicFramePr>
        <p:xfrm>
          <a:off x="683568" y="3429000"/>
          <a:ext cx="525463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Microsoft Equation 3.0" r:id="rId9" imgW="520474" imgH="330057" progId="Equation.3">
                  <p:embed/>
                </p:oleObj>
              </mc:Choice>
              <mc:Fallback>
                <p:oleObj name="Microsoft Equation 3.0" r:id="rId9" imgW="520474" imgH="330057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3429000"/>
                        <a:ext cx="525463" cy="33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5151977"/>
              </p:ext>
            </p:extLst>
          </p:nvPr>
        </p:nvGraphicFramePr>
        <p:xfrm>
          <a:off x="2123728" y="4005064"/>
          <a:ext cx="677863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Microsoft Equation 3.0" r:id="rId11" imgW="672808" imgH="469696" progId="Equation.3">
                  <p:embed/>
                </p:oleObj>
              </mc:Choice>
              <mc:Fallback>
                <p:oleObj name="Microsoft Equation 3.0" r:id="rId11" imgW="672808" imgH="469696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4005064"/>
                        <a:ext cx="677863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1686961"/>
              </p:ext>
            </p:extLst>
          </p:nvPr>
        </p:nvGraphicFramePr>
        <p:xfrm>
          <a:off x="971600" y="4581128"/>
          <a:ext cx="54483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Microsoft Equation 3.0" r:id="rId13" imgW="5448300" imgH="685800" progId="Equation.3">
                  <p:embed/>
                </p:oleObj>
              </mc:Choice>
              <mc:Fallback>
                <p:oleObj name="Microsoft Equation 3.0" r:id="rId13" imgW="5448300" imgH="685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581128"/>
                        <a:ext cx="54483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8441846"/>
              </p:ext>
            </p:extLst>
          </p:nvPr>
        </p:nvGraphicFramePr>
        <p:xfrm>
          <a:off x="827584" y="5445224"/>
          <a:ext cx="45720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Microsoft Equation 3.0" r:id="rId15" imgW="4572000" imgH="508000" progId="Equation.3">
                  <p:embed/>
                </p:oleObj>
              </mc:Choice>
              <mc:Fallback>
                <p:oleObj name="Microsoft Equation 3.0" r:id="rId15" imgW="4572000" imgH="5080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5445224"/>
                        <a:ext cx="4572000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19660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</TotalTime>
  <Words>71</Words>
  <Application>Microsoft Office PowerPoint</Application>
  <PresentationFormat>Экран (4:3)</PresentationFormat>
  <Paragraphs>51</Paragraphs>
  <Slides>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Городская</vt:lpstr>
      <vt:lpstr>Microsoft Equation 3.0</vt:lpstr>
      <vt:lpstr>6-апта.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6-апта.</dc:title>
  <dc:creator>Ляззат</dc:creator>
  <cp:lastModifiedBy>Ляззат</cp:lastModifiedBy>
  <cp:revision>3</cp:revision>
  <dcterms:created xsi:type="dcterms:W3CDTF">2023-10-22T17:46:29Z</dcterms:created>
  <dcterms:modified xsi:type="dcterms:W3CDTF">2023-10-26T15:48:10Z</dcterms:modified>
</cp:coreProperties>
</file>